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1" r:id="rId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 autoAdjust="0"/>
  </p:normalViewPr>
  <p:slideViewPr>
    <p:cSldViewPr>
      <p:cViewPr varScale="1">
        <p:scale>
          <a:sx n="105" d="100"/>
          <a:sy n="105" d="100"/>
        </p:scale>
        <p:origin x="-18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8C534486-1E9D-4B9F-BFB6-4DD36CBC22EB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57D4C7DC-EECC-4390-AF04-D39C5AD275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130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D36DEC4-A26B-4151-831E-8A761CB0FA6E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772BEA13-66A0-4798-AA1D-BC34943FC6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741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678" y="188640"/>
            <a:ext cx="9128321" cy="792088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00FF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80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45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50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07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00FF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81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3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49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1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002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027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14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111F-DE82-447C-BCE3-DC4EB422FBED}" type="datetimeFigureOut">
              <a:rPr lang="zh-TW" altLang="en-US" smtClean="0"/>
              <a:t>2016/11/30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F770-14B7-4825-A187-79C90C98E4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98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0375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2237111F-DE82-447C-BCE3-DC4EB422FBED}" type="datetimeFigureOut">
              <a:rPr lang="zh-TW" altLang="en-US" smtClean="0"/>
              <a:pPr/>
              <a:t>2016/11/30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213CF770-14B7-4825-A187-79C90C98E46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Picture 2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048772"/>
            <a:ext cx="9156700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7398477" y="6236543"/>
            <a:ext cx="15478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algn="r" eaLnBrk="1" hangingPunct="1">
              <a:defRPr/>
            </a:pPr>
            <a:fld id="{64C210C4-9CA0-41BD-A256-1B23930CB951}" type="slidenum">
              <a:rPr lang="en-US" altLang="zh-TW" sz="2000" b="1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eaLnBrk="1" hangingPunct="1">
                <a:defRPr/>
              </a:pPr>
              <a:t>‹#›</a:t>
            </a:fld>
            <a:endParaRPr lang="en-US" altLang="zh-TW" sz="20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Picture 20" descr="1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995363"/>
            <a:ext cx="6989763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86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678044"/>
              </p:ext>
            </p:extLst>
          </p:nvPr>
        </p:nvGraphicFramePr>
        <p:xfrm>
          <a:off x="611560" y="2420888"/>
          <a:ext cx="8064896" cy="3189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284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i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地點</a:t>
                      </a:r>
                      <a:endParaRPr lang="zh-TW" altLang="en-US" sz="16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683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09</a:t>
                      </a:r>
                      <a:r>
                        <a:rPr lang="zh-TW" altLang="zh-TW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00-09</a:t>
                      </a:r>
                      <a:r>
                        <a:rPr lang="zh-TW" altLang="zh-TW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</a:t>
                      </a:r>
                      <a:endParaRPr lang="zh-TW" altLang="en-US" sz="16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來賓</a:t>
                      </a:r>
                      <a:r>
                        <a:rPr lang="zh-TW" altLang="zh-TW" sz="1600" b="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報到</a:t>
                      </a:r>
                      <a:r>
                        <a:rPr lang="zh-TW" altLang="en-US" sz="1600" b="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與創夢工場自由參觀</a:t>
                      </a:r>
                      <a:endParaRPr lang="en-US" altLang="zh-TW" sz="1600" b="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創夢工場</a:t>
                      </a:r>
                      <a:endParaRPr lang="en-US" altLang="zh-TW" sz="16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16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30-10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</a:t>
                      </a:r>
                      <a:endParaRPr lang="zh-TW" altLang="zh-TW" sz="16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創客</a:t>
                      </a:r>
                      <a:r>
                        <a:rPr lang="zh-TW" altLang="zh-TW" sz="18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聯盟簽約儀式</a:t>
                      </a:r>
                      <a:endParaRPr lang="en-US" altLang="zh-TW" sz="1800" b="1" kern="100" dirty="0" smtClean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14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校長、教育局局處代表致詞</a:t>
                      </a:r>
                      <a:endParaRPr lang="en-US" altLang="zh-TW" sz="14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14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簽約儀式 </a:t>
                      </a:r>
                      <a:r>
                        <a:rPr lang="en-US" altLang="zh-TW" sz="14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台南、高雄、屏東與台東四區教育單位</a:t>
                      </a:r>
                      <a:r>
                        <a:rPr lang="en-US" altLang="zh-TW" sz="14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en-US" altLang="zh-TW" sz="14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  <a:sym typeface="Wingdings 2" panose="05020102010507070707" pitchFamily="18" charset="2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創夢工場</a:t>
                      </a:r>
                      <a:r>
                        <a:rPr lang="zh-TW" altLang="en-US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創意教學室</a:t>
                      </a:r>
                      <a:endParaRPr lang="zh-TW" altLang="en-US" sz="16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45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00-10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創客基地導覽</a:t>
                      </a:r>
                      <a:endParaRPr lang="en-US" altLang="zh-TW" sz="1800" b="1" kern="100" dirty="0" smtClean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創客基地</a:t>
                      </a:r>
                      <a:endParaRPr lang="zh-TW" altLang="en-US" sz="16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2465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30-12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創客教材教具開發成果發表會</a:t>
                      </a:r>
                      <a:endParaRPr lang="en-US" altLang="zh-TW" sz="1800" b="1" kern="100" dirty="0" smtClean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14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創客教材教育與作品展示與發表</a:t>
                      </a:r>
                      <a:endParaRPr lang="en-US" altLang="zh-TW" sz="14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創夢工場實作</a:t>
                      </a:r>
                      <a:r>
                        <a:rPr lang="en-US" altLang="zh-TW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</a:t>
                      </a:r>
                      <a:r>
                        <a:rPr lang="zh-TW" altLang="en-US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區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5235186"/>
                  </a:ext>
                </a:extLst>
              </a:tr>
              <a:tr h="497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00-14</a:t>
                      </a:r>
                      <a:r>
                        <a:rPr lang="zh-TW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</a:t>
                      </a:r>
                      <a:endParaRPr lang="zh-TW" altLang="zh-TW" sz="16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午餐餐敘與交流</a:t>
                      </a:r>
                      <a:endParaRPr lang="zh-TW" altLang="zh-TW" sz="1800" b="1" kern="100" dirty="0" smtClean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創夢工場創意魔法屋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TW" altLang="en-US" sz="2400" dirty="0" smtClean="0">
                <a:solidFill>
                  <a:srgbClr val="FFFF00"/>
                </a:solidFill>
                <a:latin typeface="微軟正黑體"/>
                <a:ea typeface="微軟正黑體"/>
                <a:cs typeface="微軟正黑體"/>
              </a:rPr>
              <a:t>創客聯盟簽約儀式暨教案開發</a:t>
            </a:r>
            <a:r>
              <a:rPr lang="zh-TW" altLang="en-US" sz="2400" smtClean="0">
                <a:solidFill>
                  <a:srgbClr val="FFFF00"/>
                </a:solidFill>
                <a:latin typeface="微軟正黑體"/>
                <a:ea typeface="微軟正黑體"/>
                <a:cs typeface="微軟正黑體"/>
              </a:rPr>
              <a:t>成果發表會</a:t>
            </a:r>
            <a:endParaRPr lang="zh-TW" altLang="en-US" sz="2400" dirty="0">
              <a:solidFill>
                <a:srgbClr val="FFFF00"/>
              </a:solidFill>
              <a:latin typeface="微軟正黑體"/>
              <a:ea typeface="微軟正黑體"/>
              <a:cs typeface="微軟正黑體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7633279" y="1412776"/>
            <a:ext cx="1043177" cy="539121"/>
            <a:chOff x="5257015" y="2529839"/>
            <a:chExt cx="1043177" cy="539121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7015" y="2529839"/>
              <a:ext cx="539121" cy="539121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6136" y="2564904"/>
              <a:ext cx="504056" cy="504056"/>
            </a:xfrm>
            <a:prstGeom prst="ellips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</p:grpSp>
      <p:sp>
        <p:nvSpPr>
          <p:cNvPr id="8" name="矩形 7"/>
          <p:cNvSpPr/>
          <p:nvPr/>
        </p:nvSpPr>
        <p:spPr>
          <a:xfrm>
            <a:off x="611560" y="1052734"/>
            <a:ext cx="72008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zh-TW" altLang="en-US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暫定日期</a:t>
            </a:r>
            <a:r>
              <a:rPr lang="zh-TW" altLang="en-US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早上</a:t>
            </a:r>
            <a:r>
              <a:rPr lang="en-US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en-US" altLang="zh-TW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endParaRPr lang="en-US" altLang="zh-TW" b="1" kern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defRPr/>
            </a:pPr>
            <a:r>
              <a:rPr lang="zh-TW" altLang="en-US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活動地點：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教育部創新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造教育南部基地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創客基地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出席人員：高雄市、台南市、屏東市及台東市教育局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處簽約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代表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創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客聯盟學校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代表等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23003" y="5643558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        註：</a:t>
            </a:r>
            <a:r>
              <a:rPr lang="zh-TW" altLang="en-US" sz="1400" kern="1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實作體驗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活動：實</a:t>
            </a:r>
            <a:r>
              <a:rPr lang="zh-TW" altLang="en-US" sz="1400" kern="1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</a:t>
            </a:r>
            <a:r>
              <a:rPr lang="en-US" altLang="zh-TW" sz="1400" kern="1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區、</a:t>
            </a:r>
            <a:r>
              <a:rPr lang="en-US" altLang="zh-TW" sz="1400" kern="1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區、</a:t>
            </a:r>
            <a:r>
              <a:rPr lang="en-US" altLang="zh-TW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區、創意魔法屋及電子區</a:t>
            </a:r>
            <a:endParaRPr lang="en-US" altLang="zh-TW" sz="1400" kern="10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示範操作：木工區及機工區</a:t>
            </a:r>
            <a:endParaRPr lang="zh-TW" altLang="en-US" sz="1400" kern="10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076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5663</TotalTime>
  <Words>211</Words>
  <Application>Microsoft Office PowerPoint</Application>
  <PresentationFormat>如螢幕大小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創客聯盟簽約儀式暨教案開發成果發表會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staff</dc:creator>
  <cp:lastModifiedBy>TomCheng</cp:lastModifiedBy>
  <cp:revision>584</cp:revision>
  <cp:lastPrinted>2016-11-21T07:24:52Z</cp:lastPrinted>
  <dcterms:created xsi:type="dcterms:W3CDTF">2014-06-03T01:47:16Z</dcterms:created>
  <dcterms:modified xsi:type="dcterms:W3CDTF">2016-11-30T07:44:19Z</dcterms:modified>
</cp:coreProperties>
</file>