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4" r:id="rId3"/>
    <p:sldId id="417" r:id="rId4"/>
    <p:sldId id="418" r:id="rId5"/>
    <p:sldId id="419" r:id="rId6"/>
    <p:sldId id="420" r:id="rId7"/>
    <p:sldId id="421" r:id="rId8"/>
    <p:sldId id="422" r:id="rId9"/>
    <p:sldId id="410" r:id="rId10"/>
  </p:sldIdLst>
  <p:sldSz cx="9144000" cy="6858000" type="screen4x3"/>
  <p:notesSz cx="6807200" cy="9939338"/>
  <p:embeddedFontLst>
    <p:embeddedFont>
      <p:font typeface="微軟正黑體" panose="020B0604030504040204" pitchFamily="34" charset="-120"/>
      <p:regular r:id="rId13"/>
      <p:bold r:id="rId14"/>
    </p:embeddedFont>
    <p:embeddedFont>
      <p:font typeface="標楷體" panose="03000509000000000000" pitchFamily="65" charset="-120"/>
      <p:regular r:id="rId15"/>
    </p:embeddedFont>
    <p:embeddedFont>
      <p:font typeface="華康儷粗宋" panose="02020709000000000000" pitchFamily="49" charset="-12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FF"/>
    <a:srgbClr val="FFFF00"/>
    <a:srgbClr val="404040"/>
    <a:srgbClr val="990000"/>
    <a:srgbClr val="FFCC66"/>
    <a:srgbClr val="CC99FF"/>
    <a:srgbClr val="6699FF"/>
    <a:srgbClr val="CC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88592" autoAdjust="0"/>
  </p:normalViewPr>
  <p:slideViewPr>
    <p:cSldViewPr>
      <p:cViewPr>
        <p:scale>
          <a:sx n="76" d="100"/>
          <a:sy n="76" d="100"/>
        </p:scale>
        <p:origin x="-1570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8EC981-0439-4E76-A6B1-0156A6F2722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8146D83-AC90-4F32-B3E0-3F7AB4BCFA60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發現問題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A10612-FB24-4DE9-83D0-4FB13A96AB7D}" type="parTrans" cxnId="{CAE065E2-3DBA-46DE-B507-0E7F99D4437C}">
      <dgm:prSet/>
      <dgm:spPr/>
      <dgm:t>
        <a:bodyPr/>
        <a:lstStyle/>
        <a:p>
          <a:endParaRPr lang="zh-TW" altLang="en-US" sz="3200"/>
        </a:p>
      </dgm:t>
    </dgm:pt>
    <dgm:pt modelId="{CA389CD3-C136-450A-A7FE-1853E5FC3319}" type="sibTrans" cxnId="{CAE065E2-3DBA-46DE-B507-0E7F99D4437C}">
      <dgm:prSet custT="1"/>
      <dgm:spPr/>
      <dgm:t>
        <a:bodyPr/>
        <a:lstStyle/>
        <a:p>
          <a:endParaRPr lang="zh-TW" altLang="en-US" sz="3200"/>
        </a:p>
      </dgm:t>
    </dgm:pt>
    <dgm:pt modelId="{7ECAA17B-1C3F-416B-8ED8-8A40ECB8A8DB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尋找問題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FF2794E-9B11-49CD-9A8D-059E4F246BF2}" type="parTrans" cxnId="{2022F79F-3EF4-46C0-ABC2-10866D75C2BD}">
      <dgm:prSet/>
      <dgm:spPr/>
      <dgm:t>
        <a:bodyPr/>
        <a:lstStyle/>
        <a:p>
          <a:endParaRPr lang="zh-TW" altLang="en-US" sz="3200"/>
        </a:p>
      </dgm:t>
    </dgm:pt>
    <dgm:pt modelId="{BCD52B27-4EBE-469A-A1B1-7034072D488E}" type="sibTrans" cxnId="{2022F79F-3EF4-46C0-ABC2-10866D75C2BD}">
      <dgm:prSet/>
      <dgm:spPr/>
      <dgm:t>
        <a:bodyPr/>
        <a:lstStyle/>
        <a:p>
          <a:endParaRPr lang="zh-TW" altLang="en-US" sz="3200"/>
        </a:p>
      </dgm:t>
    </dgm:pt>
    <dgm:pt modelId="{8DC092A5-341C-4F50-8EEA-8888818D827B}" type="pres">
      <dgm:prSet presAssocID="{198EC981-0439-4E76-A6B1-0156A6F2722E}" presName="Name0" presStyleCnt="0">
        <dgm:presLayoutVars>
          <dgm:dir/>
          <dgm:resizeHandles val="exact"/>
        </dgm:presLayoutVars>
      </dgm:prSet>
      <dgm:spPr/>
    </dgm:pt>
    <dgm:pt modelId="{373C0B17-913F-43BE-B59F-3B65A353621C}" type="pres">
      <dgm:prSet presAssocID="{E8146D83-AC90-4F32-B3E0-3F7AB4BCFA6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347711-E1A7-48E0-8C8A-0F42AB6C9BE7}" type="pres">
      <dgm:prSet presAssocID="{CA389CD3-C136-450A-A7FE-1853E5FC3319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DD3C9395-DAD3-46EA-8079-701AFC461C22}" type="pres">
      <dgm:prSet presAssocID="{CA389CD3-C136-450A-A7FE-1853E5FC3319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C2E6F9FA-7C5B-4F5E-AFB9-ED125DC6CD88}" type="pres">
      <dgm:prSet presAssocID="{7ECAA17B-1C3F-416B-8ED8-8A40ECB8A8D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642D927-F8E3-4279-9FAF-BAFC5AA65C8F}" type="presOf" srcId="{E8146D83-AC90-4F32-B3E0-3F7AB4BCFA60}" destId="{373C0B17-913F-43BE-B59F-3B65A353621C}" srcOrd="0" destOrd="0" presId="urn:microsoft.com/office/officeart/2005/8/layout/process1"/>
    <dgm:cxn modelId="{F0104403-AEB6-4F88-81E1-05D3CEFFE94E}" type="presOf" srcId="{198EC981-0439-4E76-A6B1-0156A6F2722E}" destId="{8DC092A5-341C-4F50-8EEA-8888818D827B}" srcOrd="0" destOrd="0" presId="urn:microsoft.com/office/officeart/2005/8/layout/process1"/>
    <dgm:cxn modelId="{2022F79F-3EF4-46C0-ABC2-10866D75C2BD}" srcId="{198EC981-0439-4E76-A6B1-0156A6F2722E}" destId="{7ECAA17B-1C3F-416B-8ED8-8A40ECB8A8DB}" srcOrd="1" destOrd="0" parTransId="{1FF2794E-9B11-49CD-9A8D-059E4F246BF2}" sibTransId="{BCD52B27-4EBE-469A-A1B1-7034072D488E}"/>
    <dgm:cxn modelId="{662F2F9D-0B5E-4B1F-98DC-FF07A872D056}" type="presOf" srcId="{CA389CD3-C136-450A-A7FE-1853E5FC3319}" destId="{D4347711-E1A7-48E0-8C8A-0F42AB6C9BE7}" srcOrd="0" destOrd="0" presId="urn:microsoft.com/office/officeart/2005/8/layout/process1"/>
    <dgm:cxn modelId="{FBFF5ADC-F2CD-4BA3-8575-55E2A24D12A6}" type="presOf" srcId="{CA389CD3-C136-450A-A7FE-1853E5FC3319}" destId="{DD3C9395-DAD3-46EA-8079-701AFC461C22}" srcOrd="1" destOrd="0" presId="urn:microsoft.com/office/officeart/2005/8/layout/process1"/>
    <dgm:cxn modelId="{29535D70-595C-425E-9E86-F3BE25B5333D}" type="presOf" srcId="{7ECAA17B-1C3F-416B-8ED8-8A40ECB8A8DB}" destId="{C2E6F9FA-7C5B-4F5E-AFB9-ED125DC6CD88}" srcOrd="0" destOrd="0" presId="urn:microsoft.com/office/officeart/2005/8/layout/process1"/>
    <dgm:cxn modelId="{CAE065E2-3DBA-46DE-B507-0E7F99D4437C}" srcId="{198EC981-0439-4E76-A6B1-0156A6F2722E}" destId="{E8146D83-AC90-4F32-B3E0-3F7AB4BCFA60}" srcOrd="0" destOrd="0" parTransId="{DCA10612-FB24-4DE9-83D0-4FB13A96AB7D}" sibTransId="{CA389CD3-C136-450A-A7FE-1853E5FC3319}"/>
    <dgm:cxn modelId="{4D06A022-66F0-4938-B8D6-6A08CA563B14}" type="presParOf" srcId="{8DC092A5-341C-4F50-8EEA-8888818D827B}" destId="{373C0B17-913F-43BE-B59F-3B65A353621C}" srcOrd="0" destOrd="0" presId="urn:microsoft.com/office/officeart/2005/8/layout/process1"/>
    <dgm:cxn modelId="{920E1489-F893-4323-B3A3-5039B98D3BBB}" type="presParOf" srcId="{8DC092A5-341C-4F50-8EEA-8888818D827B}" destId="{D4347711-E1A7-48E0-8C8A-0F42AB6C9BE7}" srcOrd="1" destOrd="0" presId="urn:microsoft.com/office/officeart/2005/8/layout/process1"/>
    <dgm:cxn modelId="{75EC3F36-D3F6-447A-A40E-84F47CCA0A7C}" type="presParOf" srcId="{D4347711-E1A7-48E0-8C8A-0F42AB6C9BE7}" destId="{DD3C9395-DAD3-46EA-8079-701AFC461C22}" srcOrd="0" destOrd="0" presId="urn:microsoft.com/office/officeart/2005/8/layout/process1"/>
    <dgm:cxn modelId="{358F5EB6-977B-44B5-A40B-6015785C09D2}" type="presParOf" srcId="{8DC092A5-341C-4F50-8EEA-8888818D827B}" destId="{C2E6F9FA-7C5B-4F5E-AFB9-ED125DC6CD8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8EC981-0439-4E76-A6B1-0156A6F2722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8146D83-AC90-4F32-B3E0-3F7AB4BCFA60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解決問題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A10612-FB24-4DE9-83D0-4FB13A96AB7D}" type="parTrans" cxnId="{CAE065E2-3DBA-46DE-B507-0E7F99D4437C}">
      <dgm:prSet/>
      <dgm:spPr/>
      <dgm:t>
        <a:bodyPr/>
        <a:lstStyle/>
        <a:p>
          <a:endParaRPr lang="zh-TW" altLang="en-US" sz="3200"/>
        </a:p>
      </dgm:t>
    </dgm:pt>
    <dgm:pt modelId="{CA389CD3-C136-450A-A7FE-1853E5FC3319}" type="sibTrans" cxnId="{CAE065E2-3DBA-46DE-B507-0E7F99D4437C}">
      <dgm:prSet custT="1"/>
      <dgm:spPr/>
      <dgm:t>
        <a:bodyPr/>
        <a:lstStyle/>
        <a:p>
          <a:endParaRPr lang="zh-TW" altLang="en-US" sz="3200"/>
        </a:p>
      </dgm:t>
    </dgm:pt>
    <dgm:pt modelId="{7ECAA17B-1C3F-416B-8ED8-8A40ECB8A8DB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成就與自信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FF2794E-9B11-49CD-9A8D-059E4F246BF2}" type="parTrans" cxnId="{2022F79F-3EF4-46C0-ABC2-10866D75C2BD}">
      <dgm:prSet/>
      <dgm:spPr/>
      <dgm:t>
        <a:bodyPr/>
        <a:lstStyle/>
        <a:p>
          <a:endParaRPr lang="zh-TW" altLang="en-US" sz="3200"/>
        </a:p>
      </dgm:t>
    </dgm:pt>
    <dgm:pt modelId="{BCD52B27-4EBE-469A-A1B1-7034072D488E}" type="sibTrans" cxnId="{2022F79F-3EF4-46C0-ABC2-10866D75C2BD}">
      <dgm:prSet/>
      <dgm:spPr/>
      <dgm:t>
        <a:bodyPr/>
        <a:lstStyle/>
        <a:p>
          <a:endParaRPr lang="zh-TW" altLang="en-US" sz="3200"/>
        </a:p>
      </dgm:t>
    </dgm:pt>
    <dgm:pt modelId="{8DC092A5-341C-4F50-8EEA-8888818D827B}" type="pres">
      <dgm:prSet presAssocID="{198EC981-0439-4E76-A6B1-0156A6F2722E}" presName="Name0" presStyleCnt="0">
        <dgm:presLayoutVars>
          <dgm:dir/>
          <dgm:resizeHandles val="exact"/>
        </dgm:presLayoutVars>
      </dgm:prSet>
      <dgm:spPr/>
    </dgm:pt>
    <dgm:pt modelId="{373C0B17-913F-43BE-B59F-3B65A353621C}" type="pres">
      <dgm:prSet presAssocID="{E8146D83-AC90-4F32-B3E0-3F7AB4BCFA6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347711-E1A7-48E0-8C8A-0F42AB6C9BE7}" type="pres">
      <dgm:prSet presAssocID="{CA389CD3-C136-450A-A7FE-1853E5FC3319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DD3C9395-DAD3-46EA-8079-701AFC461C22}" type="pres">
      <dgm:prSet presAssocID="{CA389CD3-C136-450A-A7FE-1853E5FC3319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C2E6F9FA-7C5B-4F5E-AFB9-ED125DC6CD88}" type="pres">
      <dgm:prSet presAssocID="{7ECAA17B-1C3F-416B-8ED8-8A40ECB8A8D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BBA0B13-1704-4346-8243-0AEED1C2FE40}" type="presOf" srcId="{E8146D83-AC90-4F32-B3E0-3F7AB4BCFA60}" destId="{373C0B17-913F-43BE-B59F-3B65A353621C}" srcOrd="0" destOrd="0" presId="urn:microsoft.com/office/officeart/2005/8/layout/process1"/>
    <dgm:cxn modelId="{B3CA73F4-D2DD-4B47-BB21-988ABEC35C8D}" type="presOf" srcId="{7ECAA17B-1C3F-416B-8ED8-8A40ECB8A8DB}" destId="{C2E6F9FA-7C5B-4F5E-AFB9-ED125DC6CD88}" srcOrd="0" destOrd="0" presId="urn:microsoft.com/office/officeart/2005/8/layout/process1"/>
    <dgm:cxn modelId="{2022F79F-3EF4-46C0-ABC2-10866D75C2BD}" srcId="{198EC981-0439-4E76-A6B1-0156A6F2722E}" destId="{7ECAA17B-1C3F-416B-8ED8-8A40ECB8A8DB}" srcOrd="1" destOrd="0" parTransId="{1FF2794E-9B11-49CD-9A8D-059E4F246BF2}" sibTransId="{BCD52B27-4EBE-469A-A1B1-7034072D488E}"/>
    <dgm:cxn modelId="{0950CC48-98D7-462B-A4CA-F8BFC412975E}" type="presOf" srcId="{CA389CD3-C136-450A-A7FE-1853E5FC3319}" destId="{D4347711-E1A7-48E0-8C8A-0F42AB6C9BE7}" srcOrd="0" destOrd="0" presId="urn:microsoft.com/office/officeart/2005/8/layout/process1"/>
    <dgm:cxn modelId="{87C64F2B-E906-47FD-BADC-BC431FF7B5AC}" type="presOf" srcId="{198EC981-0439-4E76-A6B1-0156A6F2722E}" destId="{8DC092A5-341C-4F50-8EEA-8888818D827B}" srcOrd="0" destOrd="0" presId="urn:microsoft.com/office/officeart/2005/8/layout/process1"/>
    <dgm:cxn modelId="{184DC3BA-9C32-4089-94ED-85E8600CCCCD}" type="presOf" srcId="{CA389CD3-C136-450A-A7FE-1853E5FC3319}" destId="{DD3C9395-DAD3-46EA-8079-701AFC461C22}" srcOrd="1" destOrd="0" presId="urn:microsoft.com/office/officeart/2005/8/layout/process1"/>
    <dgm:cxn modelId="{CAE065E2-3DBA-46DE-B507-0E7F99D4437C}" srcId="{198EC981-0439-4E76-A6B1-0156A6F2722E}" destId="{E8146D83-AC90-4F32-B3E0-3F7AB4BCFA60}" srcOrd="0" destOrd="0" parTransId="{DCA10612-FB24-4DE9-83D0-4FB13A96AB7D}" sibTransId="{CA389CD3-C136-450A-A7FE-1853E5FC3319}"/>
    <dgm:cxn modelId="{D1610BD3-50F0-4A7E-867A-10F7287C234B}" type="presParOf" srcId="{8DC092A5-341C-4F50-8EEA-8888818D827B}" destId="{373C0B17-913F-43BE-B59F-3B65A353621C}" srcOrd="0" destOrd="0" presId="urn:microsoft.com/office/officeart/2005/8/layout/process1"/>
    <dgm:cxn modelId="{3D3D7503-0421-4A6F-A464-EF44CC5FF5C6}" type="presParOf" srcId="{8DC092A5-341C-4F50-8EEA-8888818D827B}" destId="{D4347711-E1A7-48E0-8C8A-0F42AB6C9BE7}" srcOrd="1" destOrd="0" presId="urn:microsoft.com/office/officeart/2005/8/layout/process1"/>
    <dgm:cxn modelId="{1CE97C1E-E819-410A-AD0F-634D1860C793}" type="presParOf" srcId="{D4347711-E1A7-48E0-8C8A-0F42AB6C9BE7}" destId="{DD3C9395-DAD3-46EA-8079-701AFC461C22}" srcOrd="0" destOrd="0" presId="urn:microsoft.com/office/officeart/2005/8/layout/process1"/>
    <dgm:cxn modelId="{844595C2-4E83-4008-8116-F8862C5938AE}" type="presParOf" srcId="{8DC092A5-341C-4F50-8EEA-8888818D827B}" destId="{C2E6F9FA-7C5B-4F5E-AFB9-ED125DC6CD8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C0B17-913F-43BE-B59F-3B65A353621C}">
      <dsp:nvSpPr>
        <dsp:cNvPr id="0" name=""/>
        <dsp:cNvSpPr/>
      </dsp:nvSpPr>
      <dsp:spPr>
        <a:xfrm>
          <a:off x="4166" y="0"/>
          <a:ext cx="2536528" cy="648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發現問題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147" y="18981"/>
        <a:ext cx="2498566" cy="610110"/>
      </dsp:txXfrm>
    </dsp:sp>
    <dsp:sp modelId="{D4347711-E1A7-48E0-8C8A-0F42AB6C9BE7}">
      <dsp:nvSpPr>
        <dsp:cNvPr id="0" name=""/>
        <dsp:cNvSpPr/>
      </dsp:nvSpPr>
      <dsp:spPr>
        <a:xfrm>
          <a:off x="2794347" y="9506"/>
          <a:ext cx="537744" cy="629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200" kern="1200"/>
        </a:p>
      </dsp:txBody>
      <dsp:txXfrm>
        <a:off x="2794347" y="135318"/>
        <a:ext cx="376421" cy="377435"/>
      </dsp:txXfrm>
    </dsp:sp>
    <dsp:sp modelId="{C2E6F9FA-7C5B-4F5E-AFB9-ED125DC6CD88}">
      <dsp:nvSpPr>
        <dsp:cNvPr id="0" name=""/>
        <dsp:cNvSpPr/>
      </dsp:nvSpPr>
      <dsp:spPr>
        <a:xfrm>
          <a:off x="3555305" y="0"/>
          <a:ext cx="2536528" cy="648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尋找問題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74286" y="18981"/>
        <a:ext cx="2498566" cy="610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C0B17-913F-43BE-B59F-3B65A353621C}">
      <dsp:nvSpPr>
        <dsp:cNvPr id="0" name=""/>
        <dsp:cNvSpPr/>
      </dsp:nvSpPr>
      <dsp:spPr>
        <a:xfrm>
          <a:off x="4166" y="0"/>
          <a:ext cx="2536528" cy="648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解決問題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147" y="18981"/>
        <a:ext cx="2498566" cy="610110"/>
      </dsp:txXfrm>
    </dsp:sp>
    <dsp:sp modelId="{D4347711-E1A7-48E0-8C8A-0F42AB6C9BE7}">
      <dsp:nvSpPr>
        <dsp:cNvPr id="0" name=""/>
        <dsp:cNvSpPr/>
      </dsp:nvSpPr>
      <dsp:spPr>
        <a:xfrm>
          <a:off x="2794347" y="9506"/>
          <a:ext cx="537744" cy="629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200" kern="1200"/>
        </a:p>
      </dsp:txBody>
      <dsp:txXfrm>
        <a:off x="2794347" y="135318"/>
        <a:ext cx="376421" cy="377435"/>
      </dsp:txXfrm>
    </dsp:sp>
    <dsp:sp modelId="{C2E6F9FA-7C5B-4F5E-AFB9-ED125DC6CD88}">
      <dsp:nvSpPr>
        <dsp:cNvPr id="0" name=""/>
        <dsp:cNvSpPr/>
      </dsp:nvSpPr>
      <dsp:spPr>
        <a:xfrm>
          <a:off x="3555305" y="0"/>
          <a:ext cx="2536528" cy="648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成就與自信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74286" y="18981"/>
        <a:ext cx="2498566" cy="610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444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082" y="0"/>
            <a:ext cx="2950529" cy="497444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9A4BEF6B-C7A2-4209-81EB-FFB014DA8FF0}" type="datetimeFigureOut">
              <a:rPr lang="zh-TW" altLang="en-US" smtClean="0"/>
              <a:t>2016/9/9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305"/>
            <a:ext cx="2950529" cy="497444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082" y="9440305"/>
            <a:ext cx="2950529" cy="497444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ED3EF680-4BE0-48FE-A6EC-398FCE9BE7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247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6968"/>
          </a:xfrm>
          <a:prstGeom prst="rect">
            <a:avLst/>
          </a:prstGeom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5840" y="0"/>
            <a:ext cx="2949786" cy="496968"/>
          </a:xfrm>
          <a:prstGeom prst="rect">
            <a:avLst/>
          </a:prstGeom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1642AD-E65B-43F9-AEE3-7028A78A4C23}" type="datetimeFigureOut">
              <a:rPr lang="fr-FR" altLang="zh-TW"/>
              <a:pPr/>
              <a:t>09/09/2016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pPr lvl="0"/>
            <a:endParaRPr lang="fr-CA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3"/>
          </a:xfrm>
          <a:prstGeom prst="rect">
            <a:avLst/>
          </a:prstGeom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  <a:endParaRPr lang="fr-CA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40646"/>
            <a:ext cx="2949786" cy="496968"/>
          </a:xfrm>
          <a:prstGeom prst="rect">
            <a:avLst/>
          </a:prstGeom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5840" y="9440646"/>
            <a:ext cx="2949786" cy="496968"/>
          </a:xfrm>
          <a:prstGeom prst="rect">
            <a:avLst/>
          </a:prstGeom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198417-1563-42B5-A3CC-4E80FF6F247A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6375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98417-1563-42B5-A3CC-4E80FF6F247A}" type="slidenum">
              <a:rPr lang="fr-CA" smtClean="0"/>
              <a:p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264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98417-1563-42B5-A3CC-4E80FF6F247A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0833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89E3EC-20FF-4A8E-B905-ACB3D6073027}" type="slidenum">
              <a:rPr lang="fr-CA"/>
              <a:pPr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53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89E3EC-20FF-4A8E-B905-ACB3D6073027}" type="slidenum">
              <a:rPr lang="fr-CA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53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89E3EC-20FF-4A8E-B905-ACB3D6073027}" type="slidenum">
              <a:rPr lang="fr-CA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53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89E3EC-20FF-4A8E-B905-ACB3D6073027}" type="slidenum">
              <a:rPr lang="fr-CA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53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r-CA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89E3EC-20FF-4A8E-B905-ACB3D6073027}" type="slidenum">
              <a:rPr lang="fr-CA"/>
              <a:pPr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53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fr-CA" i="0" dirty="0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89E3EC-20FF-4A8E-B905-ACB3D6073027}" type="slidenum">
              <a:rPr lang="fr-CA"/>
              <a:pPr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53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r-CA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89E3EC-20FF-4A8E-B905-ACB3D6073027}" type="slidenum">
              <a:rPr lang="fr-CA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25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59B969-CF5B-411A-BFA4-5CEF70305441}" type="datetimeFigureOut">
              <a:rPr lang="fr-FR" altLang="zh-TW"/>
              <a:pPr/>
              <a:t>09/09/2016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360E3-46C5-4D31-AC1F-745DC755AAE2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2EC497-D4E7-4D54-A9A9-88044F7C3191}" type="datetimeFigureOut">
              <a:rPr lang="fr-FR" altLang="zh-TW"/>
              <a:pPr/>
              <a:t>09/09/2016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0F555-08B6-455F-B0C9-1691199C13CA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3EC1DC-F41B-442D-BB7A-D298CE02B321}" type="datetimeFigureOut">
              <a:rPr lang="fr-FR" altLang="zh-TW"/>
              <a:pPr/>
              <a:t>09/09/2016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6DE93-3165-414B-9DA2-F8FA469920FF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2499FE-01D5-4B97-9B7F-0C4EEA810122}" type="datetimeFigureOut">
              <a:rPr lang="fr-FR" altLang="zh-TW"/>
              <a:pPr/>
              <a:t>09/09/2016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B6990-B071-4A91-A9C8-51EF967BF597}" type="slidenum">
              <a:rPr lang="fr-CA"/>
              <a:pPr/>
              <a:t>‹#›</a:t>
            </a:fld>
            <a:endParaRPr lang="fr-CA"/>
          </a:p>
        </p:txBody>
      </p:sp>
      <p:sp>
        <p:nvSpPr>
          <p:cNvPr id="10" name="Sous-titre 2"/>
          <p:cNvSpPr txBox="1">
            <a:spLocks/>
          </p:cNvSpPr>
          <p:nvPr userDrawn="1"/>
        </p:nvSpPr>
        <p:spPr bwMode="auto">
          <a:xfrm>
            <a:off x="6215074" y="6072206"/>
            <a:ext cx="264320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48B213-576A-4145-9172-3B4EDD3318C9}" type="datetimeFigureOut">
              <a:rPr lang="fr-FR" altLang="zh-TW"/>
              <a:pPr/>
              <a:t>09/09/2016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BEE4A-D852-47A9-A9AF-6C1E8A4EF0E4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7C5D62-7FDC-430D-99B4-98FADF7F4B2F}" type="datetimeFigureOut">
              <a:rPr lang="fr-FR" altLang="zh-TW"/>
              <a:pPr/>
              <a:t>09/09/2016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C38E5-0471-42BE-A2EC-4AC84253F695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6EA659-1D6E-4AE4-9C29-501BB40AB048}" type="datetimeFigureOut">
              <a:rPr lang="fr-FR" altLang="zh-TW"/>
              <a:pPr/>
              <a:t>09/09/2016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E6D90-5AF2-430A-A5FA-E48D77A3BC38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52D9D0-C232-425E-9860-33630C678AEF}" type="datetimeFigureOut">
              <a:rPr lang="fr-FR" altLang="zh-TW"/>
              <a:pPr/>
              <a:t>09/09/2016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A3E2F-66D2-4F01-BA86-3A37916AEF0D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A9D57-FA1F-42D4-A568-90631621B8DD}" type="datetimeFigureOut">
              <a:rPr lang="fr-FR" altLang="zh-TW"/>
              <a:pPr/>
              <a:t>09/09/2016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615DA-6BD5-4B47-BCBD-8F1A95FBE169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C64FF4-F2A0-498C-BAC4-0E548300CE43}" type="datetimeFigureOut">
              <a:rPr lang="fr-FR" altLang="zh-TW"/>
              <a:pPr/>
              <a:t>09/09/2016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AFF4F-C492-45BC-B447-E75E5A0DC2E8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DB6BB0-C931-4FF4-BC88-263D861C6E47}" type="datetimeFigureOut">
              <a:rPr lang="fr-FR" altLang="zh-TW"/>
              <a:pPr/>
              <a:t>09/09/2016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A5336-A5B4-4AB2-9C8B-4070D2A3ED70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7A0E7BD-85F9-43C7-899F-5B09D496DDA2}" type="datetimeFigureOut">
              <a:rPr lang="fr-FR" altLang="zh-TW"/>
              <a:pPr/>
              <a:t>09/09/2016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AE05DF5-F4EF-412D-AB05-383646815F87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 bwMode="auto">
          <a:xfrm>
            <a:off x="611560" y="548680"/>
            <a:ext cx="576064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學年度全國高級中等學校教務主任工作會議</a:t>
            </a:r>
            <a:endParaRPr kumimoji="0" lang="fr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339752" y="2996952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國立彰化高商教務主任  張烱祥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日期：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日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43" y="2060848"/>
            <a:ext cx="4762913" cy="495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714480" y="428612"/>
            <a:ext cx="6215106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分享內容</a:t>
            </a:r>
            <a:endParaRPr lang="fr-CA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051720" y="1730447"/>
            <a:ext cx="6329362" cy="3714777"/>
          </a:xfrm>
        </p:spPr>
        <p:txBody>
          <a:bodyPr rtlCol="0">
            <a:noAutofit/>
          </a:bodyPr>
          <a:lstStyle/>
          <a:p>
            <a:pPr lv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b="1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不一樣的課 </a:t>
            </a:r>
            <a:r>
              <a:rPr lang="en-US" altLang="zh-TW" b="1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b="1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創造舞台</a:t>
            </a:r>
            <a:endParaRPr lang="en-US" altLang="zh-TW" b="1" dirty="0" smtClean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b="1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教學不是比賽</a:t>
            </a:r>
            <a:endParaRPr lang="en-US" altLang="zh-TW" b="1" dirty="0" smtClean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b="1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點燃火花</a:t>
            </a:r>
            <a:endParaRPr lang="en-US" altLang="zh-TW" b="1" dirty="0" smtClean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b="1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成功的條件</a:t>
            </a:r>
            <a:endParaRPr lang="en-US" altLang="zh-TW" b="1" dirty="0" smtClean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b="1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後記 </a:t>
            </a:r>
            <a:r>
              <a:rPr lang="en-US" altLang="zh-TW" b="1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dirty="0">
              <a:solidFill>
                <a:schemeClr val="accent1">
                  <a:lumMod val="75000"/>
                </a:schemeClr>
              </a:solidFill>
              <a:latin typeface="華康儷粗宋" pitchFamily="49" charset="-120"/>
              <a:ea typeface="華康儷粗宋" pitchFamily="49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85725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一、不一樣的課 </a:t>
            </a:r>
            <a:r>
              <a:rPr lang="en-US" altLang="zh-TW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36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920880" cy="4392488"/>
          </a:xfrm>
        </p:spPr>
        <p:txBody>
          <a:bodyPr>
            <a:normAutofit/>
          </a:bodyPr>
          <a:lstStyle/>
          <a:p>
            <a:pPr marL="342900" lvl="1" indent="-342900">
              <a:buFont typeface="Arial" charset="0"/>
              <a:buChar char="•"/>
            </a:pPr>
            <a:r>
              <a:rPr lang="zh-TW" altLang="en-US" sz="3200" b="1" dirty="0" smtClean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學生常在台上</a:t>
            </a:r>
            <a:endParaRPr lang="en-US" altLang="zh-TW" sz="3200" b="1" dirty="0" smtClean="0">
              <a:solidFill>
                <a:srgbClr val="003399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00050" lvl="2" indent="0"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－學習的主角</a:t>
            </a:r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en-US" altLang="zh-TW" sz="1100" b="1" dirty="0" smtClean="0">
              <a:solidFill>
                <a:srgbClr val="00339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老師常在台下</a:t>
            </a:r>
            <a:endParaRPr lang="en-US" altLang="zh-TW" b="1" dirty="0" smtClean="0">
              <a:solidFill>
                <a:srgbClr val="003399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6088" indent="0">
              <a:buNone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－製造問題</a:t>
            </a:r>
            <a:endParaRPr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6088" indent="0">
              <a:buNone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－指引迷津</a:t>
            </a:r>
            <a:endParaRPr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6088" indent="0">
              <a:buNone/>
            </a:pPr>
            <a:endParaRPr lang="en-US" altLang="zh-TW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6088" indent="0">
              <a:buNone/>
            </a:pPr>
            <a:r>
              <a:rPr lang="zh-TW" altLang="en-US" sz="2400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b="1" dirty="0" smtClean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當</a:t>
            </a: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舞台的燈光亮起 </a:t>
            </a:r>
            <a:r>
              <a:rPr lang="en-US" altLang="zh-TW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lang="en-US" altLang="zh-TW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6088" indent="0">
              <a:buNone/>
            </a:pPr>
            <a:endParaRPr lang="en-US" altLang="zh-TW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306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85725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zh-TW" alt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、創造舞台</a:t>
            </a:r>
            <a:endParaRPr lang="zh-TW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920880" cy="4392488"/>
          </a:xfrm>
        </p:spPr>
        <p:txBody>
          <a:bodyPr>
            <a:normAutofit/>
          </a:bodyPr>
          <a:lstStyle/>
          <a:p>
            <a:pPr marL="342900" lvl="1" indent="-342900">
              <a:buFont typeface="Arial" charset="0"/>
              <a:buChar char="•"/>
            </a:pPr>
            <a:r>
              <a:rPr lang="zh-TW" altLang="en-US" sz="3200" b="1" dirty="0" smtClean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觀眾與掌聲</a:t>
            </a:r>
            <a:endParaRPr lang="en-US" altLang="zh-TW" sz="3200" b="1" dirty="0" smtClean="0">
              <a:solidFill>
                <a:srgbClr val="003399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00050" lvl="2" indent="0">
              <a:buNone/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－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從分組出發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</a:p>
          <a:p>
            <a:pPr marL="400050" lvl="2" indent="0"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－專題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成果展、大專校院活動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b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　全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國小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論文獎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多媒體組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、專題製作競賽 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</a:p>
          <a:p>
            <a:pPr marL="400050" lvl="2" indent="0">
              <a:buNone/>
            </a:pPr>
            <a:endParaRPr lang="en-US" altLang="zh-TW" sz="1100" b="1" dirty="0" smtClean="0">
              <a:solidFill>
                <a:srgbClr val="00339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資源</a:t>
            </a:r>
            <a:endParaRPr lang="en-US" altLang="zh-TW" b="1" dirty="0" smtClean="0">
              <a:solidFill>
                <a:srgbClr val="003399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6088" indent="0"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－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人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夥伴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、錢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經費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、時間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準備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446088" indent="0"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－行政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支援</a:t>
            </a:r>
            <a:endParaRPr lang="en-US" altLang="zh-TW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936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85725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三、教學不是比賽</a:t>
            </a:r>
            <a:endParaRPr lang="zh-TW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920880" cy="4392488"/>
          </a:xfrm>
        </p:spPr>
        <p:txBody>
          <a:bodyPr>
            <a:normAutofit/>
          </a:bodyPr>
          <a:lstStyle/>
          <a:p>
            <a:pPr marL="342900" lvl="1" indent="-342900">
              <a:buFont typeface="Arial" charset="0"/>
              <a:buChar char="•"/>
            </a:pPr>
            <a:r>
              <a:rPr lang="zh-TW" altLang="en-US" sz="3200" b="1" dirty="0" smtClean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得獎</a:t>
            </a:r>
            <a:r>
              <a:rPr lang="zh-TW" altLang="en-US" sz="3200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只是</a:t>
            </a:r>
            <a:r>
              <a:rPr lang="zh-TW" altLang="en-US" sz="3200" b="1" dirty="0" smtClean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一種偶然</a:t>
            </a:r>
            <a:endParaRPr lang="en-US" altLang="zh-TW" sz="3200" b="1" dirty="0" smtClean="0">
              <a:solidFill>
                <a:srgbClr val="003399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lvl="1" indent="0">
              <a:buNone/>
            </a:pPr>
            <a:endParaRPr lang="en-US" altLang="zh-TW" sz="1100" b="1" dirty="0" smtClean="0">
              <a:solidFill>
                <a:srgbClr val="00339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萬丈高樓平地起</a:t>
            </a:r>
            <a:endParaRPr lang="en-US" altLang="zh-TW" b="1" dirty="0" smtClean="0">
              <a:solidFill>
                <a:srgbClr val="003399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00050" lvl="2" indent="0">
              <a:buNone/>
            </a:pP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－程式設計、電腦繪圖、網頁設計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</a:p>
          <a:p>
            <a:pPr marL="400050" lvl="2" indent="0">
              <a:buNone/>
            </a:pPr>
            <a:endParaRPr lang="en-US" altLang="zh-TW" sz="1100" b="1" dirty="0" smtClean="0">
              <a:solidFill>
                <a:srgbClr val="00339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可長可久</a:t>
            </a:r>
            <a:endParaRPr lang="en-US" altLang="zh-TW" b="1" dirty="0" smtClean="0">
              <a:solidFill>
                <a:srgbClr val="003399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6088" indent="0">
              <a:buNone/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－曇花一現？</a:t>
            </a:r>
            <a:endParaRPr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6088" indent="0"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－表演性質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？</a:t>
            </a:r>
            <a:endParaRPr lang="en-US" alt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325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85725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四、點燃主動學習的火花</a:t>
            </a:r>
            <a:endParaRPr lang="zh-TW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718200891"/>
              </p:ext>
            </p:extLst>
          </p:nvPr>
        </p:nvGraphicFramePr>
        <p:xfrm>
          <a:off x="971600" y="2780928"/>
          <a:ext cx="60960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75608182"/>
              </p:ext>
            </p:extLst>
          </p:nvPr>
        </p:nvGraphicFramePr>
        <p:xfrm>
          <a:off x="2339752" y="4149080"/>
          <a:ext cx="609600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89295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85725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五、成功的條件</a:t>
            </a:r>
            <a:endParaRPr lang="zh-TW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920880" cy="4392488"/>
          </a:xfrm>
        </p:spPr>
        <p:txBody>
          <a:bodyPr>
            <a:normAutofit/>
          </a:bodyPr>
          <a:lstStyle/>
          <a:p>
            <a:pPr marL="342900" lvl="1" indent="-342900">
              <a:buFont typeface="Arial" charset="0"/>
              <a:buChar char="•"/>
            </a:pPr>
            <a:r>
              <a:rPr lang="zh-TW" altLang="en-US" sz="3200" b="1" dirty="0" smtClean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有傻勁</a:t>
            </a:r>
            <a:endParaRPr lang="en-US" altLang="zh-TW" sz="1100" b="1" dirty="0" smtClean="0">
              <a:solidFill>
                <a:srgbClr val="00339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有夥伴</a:t>
            </a:r>
            <a:endParaRPr lang="en-US" altLang="zh-TW" b="1" dirty="0" smtClean="0">
              <a:solidFill>
                <a:srgbClr val="00339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有資源</a:t>
            </a:r>
            <a:endParaRPr lang="en-US" altLang="zh-TW" b="1" dirty="0" smtClean="0">
              <a:solidFill>
                <a:srgbClr val="00339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en-US" altLang="zh-TW" b="1" dirty="0" smtClean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show</a:t>
            </a:r>
            <a:r>
              <a:rPr lang="zh-TW" altLang="en-US" b="1" dirty="0" smtClean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的舞台</a:t>
            </a:r>
            <a:endParaRPr lang="en-US" altLang="zh-TW" b="1" dirty="0" smtClean="0">
              <a:solidFill>
                <a:srgbClr val="003399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成功的經</a:t>
            </a:r>
            <a:r>
              <a:rPr lang="zh-TW" altLang="en-US" b="1" dirty="0">
                <a:solidFill>
                  <a:srgbClr val="003399"/>
                </a:solidFill>
                <a:latin typeface="微軟正黑體" pitchFamily="34" charset="-120"/>
                <a:ea typeface="微軟正黑體" pitchFamily="34" charset="-120"/>
              </a:rPr>
              <a:t>驗</a:t>
            </a:r>
            <a:endParaRPr lang="en-US" altLang="zh-TW" b="1" dirty="0" smtClean="0">
              <a:solidFill>
                <a:srgbClr val="0033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830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55776" y="2348880"/>
            <a:ext cx="4593704" cy="85725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後記 </a:t>
            </a:r>
            <a:r>
              <a:rPr lang="en-US" altLang="zh-TW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405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3.chsc.tw/portfolio/Images/s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229200"/>
            <a:ext cx="720080" cy="671536"/>
          </a:xfrm>
          <a:prstGeom prst="rect">
            <a:avLst/>
          </a:prstGeom>
          <a:noFill/>
        </p:spPr>
      </p:pic>
      <p:pic>
        <p:nvPicPr>
          <p:cNvPr id="6" name="Picture 4" descr="http://w3.chsc.tw/portfolio/images/s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5229200"/>
            <a:ext cx="720080" cy="671536"/>
          </a:xfrm>
          <a:prstGeom prst="rect">
            <a:avLst/>
          </a:prstGeom>
          <a:noFill/>
        </p:spPr>
      </p:pic>
      <p:pic>
        <p:nvPicPr>
          <p:cNvPr id="7" name="Picture 6" descr="http://w3.chsc.tw/portfolio/Images/s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5229200"/>
            <a:ext cx="720080" cy="671536"/>
          </a:xfrm>
          <a:prstGeom prst="rect">
            <a:avLst/>
          </a:prstGeom>
          <a:noFill/>
        </p:spPr>
      </p:pic>
      <p:pic>
        <p:nvPicPr>
          <p:cNvPr id="8" name="Picture 8" descr="http://w3.chsc.tw/portfolio/images/s_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5229200"/>
            <a:ext cx="720080" cy="671536"/>
          </a:xfrm>
          <a:prstGeom prst="rect">
            <a:avLst/>
          </a:prstGeom>
          <a:noFill/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455015" y="2348880"/>
            <a:ext cx="8229600" cy="150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5400" kern="0" spc="50" dirty="0" smtClean="0">
                <a:ln w="11430"/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</a:t>
            </a:r>
          </a:p>
          <a:p>
            <a:pPr fontAlgn="auto">
              <a:spcAft>
                <a:spcPts val="0"/>
              </a:spcAft>
              <a:defRPr/>
            </a:pPr>
            <a:r>
              <a:rPr lang="zh-TW" altLang="en-US" sz="5400" kern="0" spc="5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敬請指教</a:t>
            </a:r>
            <a:endParaRPr lang="en-US" altLang="zh-TW" sz="5400" kern="0" spc="50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095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</Template>
  <TotalTime>2674</TotalTime>
  <Words>159</Words>
  <Application>Microsoft Office PowerPoint</Application>
  <PresentationFormat>如螢幕大小 (4:3)</PresentationFormat>
  <Paragraphs>58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Arial</vt:lpstr>
      <vt:lpstr>新細明體</vt:lpstr>
      <vt:lpstr>微軟正黑體</vt:lpstr>
      <vt:lpstr>標楷體</vt:lpstr>
      <vt:lpstr>華康儷粗宋</vt:lpstr>
      <vt:lpstr>Calibri</vt:lpstr>
      <vt:lpstr>80</vt:lpstr>
      <vt:lpstr>PowerPoint 簡報</vt:lpstr>
      <vt:lpstr>分享內容</vt:lpstr>
      <vt:lpstr>一、不一樣的課 …</vt:lpstr>
      <vt:lpstr>二、創造舞台</vt:lpstr>
      <vt:lpstr>三、教學不是比賽</vt:lpstr>
      <vt:lpstr>四、點燃主動學習的火花</vt:lpstr>
      <vt:lpstr>五、成功的條件</vt:lpstr>
      <vt:lpstr>　後記 …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101學年度高職優質化 專家諮詢</dc:title>
  <dc:creator>johnson</dc:creator>
  <cp:lastModifiedBy>aca</cp:lastModifiedBy>
  <cp:revision>214</cp:revision>
  <cp:lastPrinted>2014-01-06T05:42:34Z</cp:lastPrinted>
  <dcterms:created xsi:type="dcterms:W3CDTF">2013-03-31T12:46:45Z</dcterms:created>
  <dcterms:modified xsi:type="dcterms:W3CDTF">2016-09-09T02:14:04Z</dcterms:modified>
</cp:coreProperties>
</file>